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handoutMasterIdLst>
    <p:handoutMasterId r:id="rId7"/>
  </p:handoutMasterIdLst>
  <p:sldIdLst>
    <p:sldId id="276" r:id="rId2"/>
    <p:sldId id="292" r:id="rId3"/>
    <p:sldId id="293" r:id="rId4"/>
    <p:sldId id="290" r:id="rId5"/>
    <p:sldId id="29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1" autoAdjust="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BA548-ED75-45F5-AF63-42B752B9568B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D4917-F41F-4292-9CCE-BB86FD8D16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396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27DE3-D900-42B7-88F9-E4D9C12616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497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01CCF-028C-4CDB-A097-28548E930F2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950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9EB4E-CD0F-4EB5-942F-88B5533D88F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788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4E89D-B86C-43D6-9306-E2E9757CD19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5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A0BEE-262F-4A40-94D6-6D5306744F2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097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D8D45-9A0B-4ED9-B653-5690AE6CC4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165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89A3F-9C7B-4A06-9D66-13204878D31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5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9D4ED-245B-4066-8B06-16FAAF7F7D7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698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043FE-5707-4286-BFF2-4D03E0A199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395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9D64E-116C-4446-A4FB-08265AD401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925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EFB33-5348-4944-AB21-B7D461C93FC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086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792D7-2975-4BAA-B99B-3AAE9A476B7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79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56F46B-7DBF-42B1-AFC3-0447966CAB22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170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800" dirty="0" smtClean="0">
                <a:solidFill>
                  <a:srgbClr val="800080"/>
                </a:solidFill>
              </a:rPr>
              <a:t>Me llamo ___________	  Clase 701</a:t>
            </a:r>
            <a:br>
              <a:rPr lang="en-US" altLang="en-US" sz="3800" dirty="0" smtClean="0">
                <a:solidFill>
                  <a:srgbClr val="800080"/>
                </a:solidFill>
              </a:rPr>
            </a:br>
            <a:r>
              <a:rPr lang="en-US" altLang="en-US" sz="3800" dirty="0" smtClean="0">
                <a:solidFill>
                  <a:srgbClr val="800080"/>
                </a:solidFill>
              </a:rPr>
              <a:t>La fecha es el 2 de </a:t>
            </a:r>
            <a:r>
              <a:rPr lang="en-US" altLang="en-US" sz="3800" smtClean="0">
                <a:solidFill>
                  <a:srgbClr val="800080"/>
                </a:solidFill>
              </a:rPr>
              <a:t>marz</a:t>
            </a:r>
            <a:r>
              <a:rPr lang="en-US" altLang="en-US" sz="3800" smtClean="0">
                <a:solidFill>
                  <a:srgbClr val="800080"/>
                </a:solidFill>
              </a:rPr>
              <a:t>o</a:t>
            </a:r>
            <a:r>
              <a:rPr lang="en-US" altLang="en-US" sz="3800" dirty="0" smtClean="0">
                <a:solidFill>
                  <a:srgbClr val="800080"/>
                </a:solidFill>
              </a:rPr>
              <a:t> </a:t>
            </a:r>
            <a:r>
              <a:rPr lang="en-US" altLang="en-US" sz="3800" dirty="0" smtClean="0">
                <a:solidFill>
                  <a:srgbClr val="800080"/>
                </a:solidFill>
              </a:rPr>
              <a:t>del 2018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9067800" cy="2438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2800" b="1" dirty="0" smtClean="0">
                <a:solidFill>
                  <a:srgbClr val="FF0066"/>
                </a:solidFill>
              </a:rPr>
              <a:t>Propósito # 43: </a:t>
            </a:r>
            <a:r>
              <a:rPr lang="es-ES_tradnl" altLang="en-US" sz="2800" dirty="0" smtClean="0"/>
              <a:t>¿Juegas </a:t>
            </a:r>
            <a:r>
              <a:rPr lang="es-ES_tradnl" altLang="en-US" sz="2800" dirty="0" err="1" smtClean="0"/>
              <a:t>beisbol</a:t>
            </a:r>
            <a:r>
              <a:rPr lang="es-ES_tradnl" altLang="en-US" sz="2800" dirty="0" smtClean="0"/>
              <a:t>?</a:t>
            </a:r>
          </a:p>
          <a:p>
            <a:pPr eaLnBrk="1" hangingPunct="1">
              <a:buFontTx/>
              <a:buNone/>
            </a:pPr>
            <a:r>
              <a:rPr lang="es-ES_tradnl" altLang="en-US" sz="2800" b="1" dirty="0" smtClean="0">
                <a:solidFill>
                  <a:srgbClr val="FF0066"/>
                </a:solidFill>
              </a:rPr>
              <a:t>Actividad Inicial: </a:t>
            </a:r>
            <a:endParaRPr lang="es-ES_tradnl" altLang="en-US" sz="2800" b="1" dirty="0" smtClean="0">
              <a:solidFill>
                <a:srgbClr val="FF0066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sz="2800" dirty="0" err="1" smtClean="0"/>
              <a:t>Without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looking</a:t>
            </a:r>
            <a:r>
              <a:rPr lang="es-ES_tradnl" altLang="en-US" sz="2800" dirty="0" smtClean="0"/>
              <a:t> in </a:t>
            </a:r>
            <a:r>
              <a:rPr lang="es-ES_tradnl" altLang="en-US" sz="2800" dirty="0" err="1" smtClean="0"/>
              <a:t>your</a:t>
            </a:r>
            <a:r>
              <a:rPr lang="es-ES_tradnl" altLang="en-US" sz="2800" dirty="0" smtClean="0"/>
              <a:t> notes, try to </a:t>
            </a:r>
            <a:r>
              <a:rPr lang="es-ES_tradnl" altLang="en-US" sz="2800" dirty="0" err="1" smtClean="0"/>
              <a:t>label</a:t>
            </a:r>
            <a:r>
              <a:rPr lang="es-ES_tradnl" altLang="en-US" sz="2800" dirty="0" smtClean="0"/>
              <a:t> as </a:t>
            </a:r>
            <a:r>
              <a:rPr lang="es-ES_tradnl" altLang="en-US" sz="2800" dirty="0" err="1" smtClean="0"/>
              <a:t>many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body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parts</a:t>
            </a:r>
            <a:r>
              <a:rPr lang="es-ES_tradnl" altLang="en-US" sz="2800" dirty="0" smtClean="0"/>
              <a:t> as </a:t>
            </a:r>
            <a:r>
              <a:rPr lang="es-ES_tradnl" altLang="en-US" sz="2800" dirty="0" err="1" smtClean="0"/>
              <a:t>you</a:t>
            </a:r>
            <a:r>
              <a:rPr lang="es-ES_tradnl" altLang="en-US" sz="2800" dirty="0" smtClean="0"/>
              <a:t> can.</a:t>
            </a:r>
          </a:p>
        </p:txBody>
      </p:sp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688" y="3276600"/>
            <a:ext cx="329565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3" name="Line 7"/>
          <p:cNvSpPr>
            <a:spLocks noChangeShapeType="1"/>
          </p:cNvSpPr>
          <p:nvPr/>
        </p:nvSpPr>
        <p:spPr bwMode="auto">
          <a:xfrm flipH="1">
            <a:off x="2438400" y="37338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4" name="Line 8"/>
          <p:cNvSpPr>
            <a:spLocks noChangeShapeType="1"/>
          </p:cNvSpPr>
          <p:nvPr/>
        </p:nvSpPr>
        <p:spPr bwMode="auto">
          <a:xfrm flipH="1">
            <a:off x="2819400" y="3962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5" name="Line 9"/>
          <p:cNvSpPr>
            <a:spLocks noChangeShapeType="1"/>
          </p:cNvSpPr>
          <p:nvPr/>
        </p:nvSpPr>
        <p:spPr bwMode="auto">
          <a:xfrm flipV="1">
            <a:off x="4191000" y="3429000"/>
            <a:ext cx="1219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6" name="Line 10"/>
          <p:cNvSpPr>
            <a:spLocks noChangeShapeType="1"/>
          </p:cNvSpPr>
          <p:nvPr/>
        </p:nvSpPr>
        <p:spPr bwMode="auto">
          <a:xfrm flipV="1">
            <a:off x="4114800" y="3886200"/>
            <a:ext cx="609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7" name="Line 11"/>
          <p:cNvSpPr>
            <a:spLocks noChangeShapeType="1"/>
          </p:cNvSpPr>
          <p:nvPr/>
        </p:nvSpPr>
        <p:spPr bwMode="auto">
          <a:xfrm>
            <a:off x="4114800" y="4114800"/>
            <a:ext cx="1447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8" name="Line 12"/>
          <p:cNvSpPr>
            <a:spLocks noChangeShapeType="1"/>
          </p:cNvSpPr>
          <p:nvPr/>
        </p:nvSpPr>
        <p:spPr bwMode="auto">
          <a:xfrm flipH="1">
            <a:off x="1905000" y="4419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9" name="Line 13"/>
          <p:cNvSpPr>
            <a:spLocks noChangeShapeType="1"/>
          </p:cNvSpPr>
          <p:nvPr/>
        </p:nvSpPr>
        <p:spPr bwMode="auto">
          <a:xfrm>
            <a:off x="5181600" y="4495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0" name="Line 14"/>
          <p:cNvSpPr>
            <a:spLocks noChangeShapeType="1"/>
          </p:cNvSpPr>
          <p:nvPr/>
        </p:nvSpPr>
        <p:spPr bwMode="auto">
          <a:xfrm flipH="1">
            <a:off x="2590800" y="46482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1" name="Line 15"/>
          <p:cNvSpPr>
            <a:spLocks noChangeShapeType="1"/>
          </p:cNvSpPr>
          <p:nvPr/>
        </p:nvSpPr>
        <p:spPr bwMode="auto">
          <a:xfrm flipH="1">
            <a:off x="2819400" y="5562600"/>
            <a:ext cx="1600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2" name="Line 16"/>
          <p:cNvSpPr>
            <a:spLocks noChangeShapeType="1"/>
          </p:cNvSpPr>
          <p:nvPr/>
        </p:nvSpPr>
        <p:spPr bwMode="auto">
          <a:xfrm>
            <a:off x="4648200" y="64770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3" name="Line 17"/>
          <p:cNvSpPr>
            <a:spLocks noChangeShapeType="1"/>
          </p:cNvSpPr>
          <p:nvPr/>
        </p:nvSpPr>
        <p:spPr bwMode="auto">
          <a:xfrm flipH="1">
            <a:off x="2133600" y="5105400"/>
            <a:ext cx="2133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4" name="Oval 18"/>
          <p:cNvSpPr>
            <a:spLocks noChangeArrowheads="1"/>
          </p:cNvSpPr>
          <p:nvPr/>
        </p:nvSpPr>
        <p:spPr bwMode="auto">
          <a:xfrm>
            <a:off x="4267200" y="4953000"/>
            <a:ext cx="304800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smtClean="0">
              <a:solidFill>
                <a:srgbClr val="000000"/>
              </a:solidFill>
            </a:endParaRP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1187450" y="3214688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La cabeza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5867400" y="32004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FF0000"/>
                </a:solidFill>
              </a:rPr>
              <a:t>Los ojos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5029200" y="37179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FF0000"/>
                </a:solidFill>
              </a:rPr>
              <a:t>La nariz</a:t>
            </a: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5943600" y="39624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FF0000"/>
                </a:solidFill>
              </a:rPr>
              <a:t>La boca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6477000" y="4267200"/>
            <a:ext cx="175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La mano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izquierda</a:t>
            </a: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6858000" y="62484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El pie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1143000" y="56388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La pierna</a:t>
            </a: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457200" y="51054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La rodilla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1219200" y="46323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El brazo</a:t>
            </a: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381000" y="3962400"/>
            <a:ext cx="175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La mano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derecha</a:t>
            </a:r>
          </a:p>
        </p:txBody>
      </p:sp>
      <p:sp>
        <p:nvSpPr>
          <p:cNvPr id="2" name="Text Box 29"/>
          <p:cNvSpPr txBox="1">
            <a:spLocks noChangeArrowheads="1"/>
          </p:cNvSpPr>
          <p:nvPr/>
        </p:nvSpPr>
        <p:spPr bwMode="auto">
          <a:xfrm>
            <a:off x="2051050" y="35194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3" name="Text Box 30"/>
          <p:cNvSpPr txBox="1">
            <a:spLocks noChangeArrowheads="1"/>
          </p:cNvSpPr>
          <p:nvPr/>
        </p:nvSpPr>
        <p:spPr bwMode="auto">
          <a:xfrm>
            <a:off x="5480050" y="32146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077" name="Text Box 31"/>
          <p:cNvSpPr txBox="1">
            <a:spLocks noChangeArrowheads="1"/>
          </p:cNvSpPr>
          <p:nvPr/>
        </p:nvSpPr>
        <p:spPr bwMode="auto">
          <a:xfrm>
            <a:off x="4800600" y="37480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078" name="Text Box 32"/>
          <p:cNvSpPr txBox="1">
            <a:spLocks noChangeArrowheads="1"/>
          </p:cNvSpPr>
          <p:nvPr/>
        </p:nvSpPr>
        <p:spPr bwMode="auto">
          <a:xfrm>
            <a:off x="5638800" y="39766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079" name="Text Box 33"/>
          <p:cNvSpPr txBox="1">
            <a:spLocks noChangeArrowheads="1"/>
          </p:cNvSpPr>
          <p:nvPr/>
        </p:nvSpPr>
        <p:spPr bwMode="auto">
          <a:xfrm>
            <a:off x="6165850" y="42814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2080" name="Text Box 34"/>
          <p:cNvSpPr txBox="1">
            <a:spLocks noChangeArrowheads="1"/>
          </p:cNvSpPr>
          <p:nvPr/>
        </p:nvSpPr>
        <p:spPr bwMode="auto">
          <a:xfrm>
            <a:off x="6629400" y="62484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2081" name="Text Box 35"/>
          <p:cNvSpPr txBox="1">
            <a:spLocks noChangeArrowheads="1"/>
          </p:cNvSpPr>
          <p:nvPr/>
        </p:nvSpPr>
        <p:spPr bwMode="auto">
          <a:xfrm>
            <a:off x="2438400" y="5638800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2082" name="Text Box 36"/>
          <p:cNvSpPr txBox="1">
            <a:spLocks noChangeArrowheads="1"/>
          </p:cNvSpPr>
          <p:nvPr/>
        </p:nvSpPr>
        <p:spPr bwMode="auto">
          <a:xfrm>
            <a:off x="1752600" y="51816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2083" name="Text Box 37"/>
          <p:cNvSpPr txBox="1">
            <a:spLocks noChangeArrowheads="1"/>
          </p:cNvSpPr>
          <p:nvPr/>
        </p:nvSpPr>
        <p:spPr bwMode="auto">
          <a:xfrm>
            <a:off x="2286000" y="4648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2084" name="Text Box 38"/>
          <p:cNvSpPr txBox="1">
            <a:spLocks noChangeArrowheads="1"/>
          </p:cNvSpPr>
          <p:nvPr/>
        </p:nvSpPr>
        <p:spPr bwMode="auto">
          <a:xfrm>
            <a:off x="1524000" y="4191000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10</a:t>
            </a:r>
          </a:p>
        </p:txBody>
      </p:sp>
      <p:sp>
        <p:nvSpPr>
          <p:cNvPr id="2085" name="Text Box 38"/>
          <p:cNvSpPr txBox="1">
            <a:spLocks noChangeArrowheads="1"/>
          </p:cNvSpPr>
          <p:nvPr/>
        </p:nvSpPr>
        <p:spPr bwMode="auto">
          <a:xfrm>
            <a:off x="2514600" y="3810000"/>
            <a:ext cx="42838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11</a:t>
            </a:r>
          </a:p>
        </p:txBody>
      </p:sp>
      <p:sp>
        <p:nvSpPr>
          <p:cNvPr id="38" name="Text Box 21"/>
          <p:cNvSpPr txBox="1">
            <a:spLocks noChangeArrowheads="1"/>
          </p:cNvSpPr>
          <p:nvPr/>
        </p:nvSpPr>
        <p:spPr bwMode="auto">
          <a:xfrm>
            <a:off x="1524000" y="37338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dirty="0" smtClean="0">
                <a:solidFill>
                  <a:srgbClr val="FF0000"/>
                </a:solidFill>
              </a:rPr>
              <a:t>La oreja</a:t>
            </a:r>
          </a:p>
        </p:txBody>
      </p: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533400" y="37179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8000"/>
                </a:solidFill>
              </a:rPr>
              <a:t>(el oido)</a:t>
            </a:r>
          </a:p>
        </p:txBody>
      </p:sp>
    </p:spTree>
    <p:extLst>
      <p:ext uri="{BB962C8B-B14F-4D97-AF65-F5344CB8AC3E}">
        <p14:creationId xmlns:p14="http://schemas.microsoft.com/office/powerpoint/2010/main" val="369669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7" grpId="0"/>
      <p:bldP spid="2068" grpId="0"/>
      <p:bldP spid="2069" grpId="0"/>
      <p:bldP spid="2070" grpId="0"/>
      <p:bldP spid="2071" grpId="0"/>
      <p:bldP spid="2072" grpId="0"/>
      <p:bldP spid="2073" grpId="0"/>
      <p:bldP spid="2074" grpId="0"/>
      <p:bldP spid="2075" grpId="0"/>
      <p:bldP spid="2076" grpId="0"/>
      <p:bldP spid="38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5257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IV-</a:t>
            </a:r>
            <a:r>
              <a:rPr lang="en-US" altLang="en-US" u="sng" dirty="0" err="1" smtClean="0"/>
              <a:t>Uniformes</a:t>
            </a:r>
            <a:r>
              <a:rPr lang="en-US" altLang="en-US" dirty="0" smtClean="0"/>
              <a:t>: State the pieces of the soccer uniform &amp; colors in Spanish.</a:t>
            </a:r>
          </a:p>
        </p:txBody>
      </p:sp>
      <p:pic>
        <p:nvPicPr>
          <p:cNvPr id="20483" name="Picture 2" descr="http://www.clipart-box.com/zoom/soccer-player1206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165475"/>
            <a:ext cx="2300288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 descr="http://clipart-box.com/zoom/soccer-player120702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992438"/>
            <a:ext cx="2644775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1219200" y="3657600"/>
            <a:ext cx="6096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447800" y="4876800"/>
            <a:ext cx="7620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514600" y="4276725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667000" y="5181600"/>
            <a:ext cx="768350" cy="2825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7002463" y="4276725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858000" y="5029200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943600" y="3657600"/>
            <a:ext cx="6096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943600" y="4883150"/>
            <a:ext cx="685800" cy="6985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28600" y="3495675"/>
            <a:ext cx="1403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1.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(light blue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yellow)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54050" y="4791075"/>
            <a:ext cx="1403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2.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(light blue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white)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962275" y="4105275"/>
            <a:ext cx="9017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3.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(red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yellow)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974975" y="5476875"/>
            <a:ext cx="876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4.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(black)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432425" y="3394075"/>
            <a:ext cx="6715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5.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(red)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491413" y="4002088"/>
            <a:ext cx="9286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6.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(green)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105400" y="4687888"/>
            <a:ext cx="1492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7.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(black &amp; red)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478713" y="4764088"/>
            <a:ext cx="9794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8.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(yellow)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050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0366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</p:spTree>
    <p:extLst>
      <p:ext uri="{BB962C8B-B14F-4D97-AF65-F5344CB8AC3E}">
        <p14:creationId xmlns:p14="http://schemas.microsoft.com/office/powerpoint/2010/main" val="1417606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08038"/>
          </a:xfrm>
        </p:spPr>
        <p:txBody>
          <a:bodyPr/>
          <a:lstStyle/>
          <a:p>
            <a:pPr algn="l"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8458200" cy="52117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V-</a:t>
            </a:r>
          </a:p>
          <a:p>
            <a:pPr eaLnBrk="1" hangingPunct="1">
              <a:buFontTx/>
              <a:buNone/>
            </a:pPr>
            <a:r>
              <a:rPr lang="en-US" altLang="en-US" u="sng" dirty="0" smtClean="0"/>
              <a:t>Identify: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1. 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2.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3.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4.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5.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6.</a:t>
            </a:r>
          </a:p>
        </p:txBody>
      </p:sp>
      <p:pic>
        <p:nvPicPr>
          <p:cNvPr id="21514" name="Picture 10" descr="C:\Users\Faculty\AppData\Local\Temp\20141103_140819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76200"/>
            <a:ext cx="4195762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790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1050" y="1143000"/>
            <a:ext cx="2266950" cy="2019300"/>
          </a:xfrm>
        </p:spPr>
      </p:pic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675" y="990600"/>
            <a:ext cx="206692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038600"/>
            <a:ext cx="1492250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581400"/>
            <a:ext cx="12446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822700"/>
            <a:ext cx="25908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0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0"/>
            <a:ext cx="1749425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76200" y="3093243"/>
            <a:ext cx="37338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campo de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béisbol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smtClean="0"/>
              <a:t>Baseball </a:t>
            </a:r>
            <a:r>
              <a:rPr lang="es-ES_tradnl" altLang="en-US" sz="1600" i="1" dirty="0" err="1" smtClean="0"/>
              <a:t>field</a:t>
            </a:r>
            <a:endParaRPr lang="es-ES_tradnl" altLang="en-US" sz="1600" i="1" dirty="0"/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3962400" y="3084512"/>
            <a:ext cx="3048000" cy="12003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El/ la pícher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El/ la lanzador(a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smtClean="0"/>
              <a:t>pitcher</a:t>
            </a:r>
            <a:endParaRPr lang="es-ES_tradnl" altLang="en-US" sz="1600" i="1" dirty="0"/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6096000" y="2667000"/>
            <a:ext cx="31242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El/ la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jardinero/a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err="1" smtClean="0"/>
              <a:t>outfiielder</a:t>
            </a:r>
            <a:endParaRPr lang="es-ES_tradnl" altLang="en-US" sz="1600" i="1" dirty="0"/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7010400" y="5875337"/>
            <a:ext cx="2063750" cy="107721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El/ la bateador(a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)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smtClean="0"/>
              <a:t>Player at </a:t>
            </a:r>
            <a:r>
              <a:rPr lang="es-ES_tradnl" altLang="en-US" sz="1600" i="1" dirty="0" err="1" smtClean="0"/>
              <a:t>bat</a:t>
            </a:r>
            <a:endParaRPr lang="es-ES_tradnl" altLang="en-US" sz="1600" i="1" dirty="0"/>
          </a:p>
        </p:txBody>
      </p:sp>
      <p:sp>
        <p:nvSpPr>
          <p:cNvPr id="18446" name="Line 15"/>
          <p:cNvSpPr>
            <a:spLocks noChangeShapeType="1"/>
          </p:cNvSpPr>
          <p:nvPr/>
        </p:nvSpPr>
        <p:spPr bwMode="auto">
          <a:xfrm>
            <a:off x="7696200" y="4800600"/>
            <a:ext cx="990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7" name="Line 16"/>
          <p:cNvSpPr>
            <a:spLocks noChangeShapeType="1"/>
          </p:cNvSpPr>
          <p:nvPr/>
        </p:nvSpPr>
        <p:spPr bwMode="auto">
          <a:xfrm flipH="1">
            <a:off x="5562600" y="4876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8" name="Line 17"/>
          <p:cNvSpPr>
            <a:spLocks noChangeShapeType="1"/>
          </p:cNvSpPr>
          <p:nvPr/>
        </p:nvSpPr>
        <p:spPr bwMode="auto">
          <a:xfrm flipV="1">
            <a:off x="5219700" y="5811441"/>
            <a:ext cx="1295400" cy="5976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352800" y="4191000"/>
            <a:ext cx="236154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cátcher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receptor/a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err="1" smtClean="0"/>
              <a:t>catcher</a:t>
            </a:r>
            <a:endParaRPr lang="es-ES_tradnl" altLang="en-US" sz="1600" i="1" dirty="0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3962400" y="5638800"/>
            <a:ext cx="1831335" cy="12311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base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platillo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smtClean="0"/>
              <a:t>base</a:t>
            </a:r>
            <a:endParaRPr lang="es-ES_tradnl" altLang="en-US" sz="1600" i="1" dirty="0"/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477838" y="5272087"/>
            <a:ext cx="136287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bate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err="1" smtClean="0"/>
              <a:t>bat</a:t>
            </a:r>
            <a:endParaRPr lang="es-ES_tradnl" altLang="en-US" sz="1600" i="1" dirty="0"/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1549656" y="4876800"/>
            <a:ext cx="180209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guante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err="1" smtClean="0"/>
              <a:t>glove</a:t>
            </a:r>
            <a:endParaRPr lang="es-ES_tradnl" altLang="en-US" sz="1600" i="1" dirty="0"/>
          </a:p>
        </p:txBody>
      </p:sp>
      <p:pic>
        <p:nvPicPr>
          <p:cNvPr id="18453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057900"/>
            <a:ext cx="91440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157162" y="6019800"/>
            <a:ext cx="176362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pelota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smtClean="0"/>
              <a:t>Baseball</a:t>
            </a:r>
            <a:endParaRPr lang="es-ES_tradnl" altLang="en-US" sz="1600" i="1" dirty="0"/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5257800" y="990600"/>
            <a:ext cx="3124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El/ la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beisbolista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smtClean="0"/>
              <a:t>Baseball </a:t>
            </a:r>
            <a:r>
              <a:rPr lang="es-ES_tradnl" altLang="en-US" sz="1600" i="1" dirty="0" err="1" smtClean="0"/>
              <a:t>player</a:t>
            </a:r>
            <a:endParaRPr lang="es-ES_tradnl" altLang="en-US" sz="1600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s-ES_tradnl" altLang="en-US" sz="5400" b="1" dirty="0" smtClean="0">
                <a:solidFill>
                  <a:srgbClr val="008000"/>
                </a:solidFill>
              </a:rPr>
              <a:t>El béisbol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94972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989638"/>
            <a:ext cx="8229600" cy="868362"/>
          </a:xfrm>
        </p:spPr>
        <p:txBody>
          <a:bodyPr/>
          <a:lstStyle/>
          <a:p>
            <a:pPr eaLnBrk="1" hangingPunct="1"/>
            <a:r>
              <a:rPr lang="es-ES_tradnl" altLang="en-US" b="1" dirty="0" smtClean="0">
                <a:solidFill>
                  <a:srgbClr val="008000"/>
                </a:solidFill>
              </a:rPr>
              <a:t>entradas</a:t>
            </a: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81075"/>
            <a:ext cx="19050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685800"/>
            <a:ext cx="32766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3810000"/>
            <a:ext cx="18669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192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3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2900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81000" y="2819400"/>
            <a:ext cx="190789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Correr </a:t>
            </a:r>
            <a:r>
              <a:rPr lang="es-ES_tradnl" altLang="en-US" sz="1600" i="1" dirty="0" smtClean="0"/>
              <a:t>to run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3352800" y="776287"/>
            <a:ext cx="2819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atrapar </a:t>
            </a:r>
            <a:r>
              <a:rPr lang="es-ES_tradnl" altLang="en-US" sz="1600" i="1" dirty="0" smtClean="0"/>
              <a:t>to catch)</a:t>
            </a:r>
            <a:r>
              <a:rPr lang="es-ES_tradnl" altLang="en-US" sz="2800" b="1" dirty="0" smtClean="0">
                <a:solidFill>
                  <a:srgbClr val="CC0099"/>
                </a:solidFill>
              </a:rPr>
              <a:t> 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6934200" y="3062287"/>
            <a:ext cx="21739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Lanzar </a:t>
            </a:r>
            <a:r>
              <a:rPr lang="es-ES_tradnl" altLang="en-US" sz="1600" i="1" dirty="0" smtClean="0"/>
              <a:t>to </a:t>
            </a:r>
            <a:r>
              <a:rPr lang="es-ES_tradnl" altLang="en-US" sz="1600" i="1" dirty="0" err="1" smtClean="0"/>
              <a:t>throw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609600" y="5119688"/>
            <a:ext cx="191911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Batear </a:t>
            </a:r>
            <a:r>
              <a:rPr lang="es-ES_tradnl" altLang="en-US" sz="1600" i="1" dirty="0" smtClean="0"/>
              <a:t>to </a:t>
            </a:r>
            <a:r>
              <a:rPr lang="es-ES_tradnl" altLang="en-US" sz="1600" i="1" dirty="0" err="1" smtClean="0"/>
              <a:t>bat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6934200" y="4502943"/>
            <a:ext cx="140294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008000"/>
                </a:solidFill>
              </a:rPr>
              <a:t>Jonrón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err="1" smtClean="0"/>
              <a:t>homerun</a:t>
            </a:r>
            <a:r>
              <a:rPr lang="es-ES_tradnl" altLang="en-US" sz="2800" b="1" dirty="0" smtClean="0">
                <a:solidFill>
                  <a:srgbClr val="008000"/>
                </a:solidFill>
              </a:rPr>
              <a:t> </a:t>
            </a:r>
            <a:endParaRPr lang="es-ES_tradnl" altLang="en-US" sz="2800" b="1" dirty="0">
              <a:solidFill>
                <a:srgbClr val="008000"/>
              </a:solidFill>
            </a:endParaRP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2819400" y="6034087"/>
            <a:ext cx="15478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00"/>
                </a:solidFill>
              </a:rPr>
              <a:t>innings 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162"/>
            <a:ext cx="8229600" cy="960438"/>
          </a:xfrm>
        </p:spPr>
        <p:txBody>
          <a:bodyPr/>
          <a:lstStyle/>
          <a:p>
            <a:pPr eaLnBrk="1" hangingPunct="1"/>
            <a:r>
              <a:rPr lang="es-ES_tradnl" altLang="en-US" b="1" dirty="0">
                <a:solidFill>
                  <a:srgbClr val="008000"/>
                </a:solidFill>
              </a:rPr>
              <a:t>El </a:t>
            </a:r>
            <a:r>
              <a:rPr lang="es-ES_tradnl" altLang="en-US" b="1" dirty="0" smtClean="0">
                <a:solidFill>
                  <a:srgbClr val="008000"/>
                </a:solidFill>
              </a:rPr>
              <a:t>béisbol</a:t>
            </a:r>
            <a:endParaRPr lang="en-US" altLang="en-US" b="1" dirty="0" smtClean="0">
              <a:solidFill>
                <a:srgbClr val="D60093"/>
              </a:solidFill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914400" y="0"/>
            <a:ext cx="8229600" cy="96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r" eaLnBrk="1" hangingPunct="1"/>
            <a:r>
              <a:rPr lang="en-US" altLang="en-US" sz="6600" b="1" kern="0" dirty="0" err="1" smtClean="0">
                <a:solidFill>
                  <a:srgbClr val="FF0000"/>
                </a:solidFill>
              </a:rPr>
              <a:t>Verbos</a:t>
            </a:r>
            <a:endParaRPr lang="en-US" altLang="en-US" sz="6600" b="1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46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6130</TotalTime>
  <Words>227</Words>
  <Application>Microsoft Office PowerPoint</Application>
  <PresentationFormat>On-screen Show (4:3)</PresentationFormat>
  <Paragraphs>94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   Clase 701 La fecha es el 2 de marzo del 2018</vt:lpstr>
      <vt:lpstr>Practica</vt:lpstr>
      <vt:lpstr>Practica</vt:lpstr>
      <vt:lpstr>El béisbol</vt:lpstr>
      <vt:lpstr>El béisbol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801 La fecha es el 12 de noviembre del 2014</dc:title>
  <dc:creator>Helen Zumaeta</dc:creator>
  <cp:lastModifiedBy>Helen Zumaeta</cp:lastModifiedBy>
  <cp:revision>31</cp:revision>
  <cp:lastPrinted>2016-02-01T17:03:18Z</cp:lastPrinted>
  <dcterms:created xsi:type="dcterms:W3CDTF">2014-11-12T18:38:48Z</dcterms:created>
  <dcterms:modified xsi:type="dcterms:W3CDTF">2018-03-02T21:25:40Z</dcterms:modified>
</cp:coreProperties>
</file>